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(FR),Vosges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(FR),Morbihan (US),Auvergne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(FR),Lacanau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Porto Vecchio (FR),Le Barcarès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(FR),Val d Isère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(FR),Châtel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Allemagn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Allemagne Val Thore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Allemagn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hebdomadaire Allemagne Les Arc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Allem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Allem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hebdomadaire Allemagn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4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76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Allem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Allemagne Vosg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Allemagne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Allemagn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9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4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hebdomadair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Allemagne Porto Vecchi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97956"/>
          </a:xfrm>
          <a:prstGeom prst="rect">
            <a:avLst/>
          </a:prstGeom>
        </p:spPr>
      </p:pic>
      <p:pic>
        <p:nvPicPr>
          <p:cNvPr id="9" name="Picture 8" descr="Evolution hebdomadaire Allemagne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Allem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